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57" r:id="rId4"/>
    <p:sldId id="256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  <a:alpha val="7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ped-kopilka.ru/upload/blogs2/2018/2/5772_6929401030a019106a62781913f82aa4.png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357158" y="5072074"/>
            <a:ext cx="2643206" cy="1143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Подготовила Козлова Н.Р 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 учитель – логопед МБДОУ </a:t>
            </a:r>
            <a:r>
              <a:rPr lang="ru-RU" dirty="0" err="1" smtClean="0">
                <a:solidFill>
                  <a:schemeClr val="tx1"/>
                </a:solidFill>
              </a:rPr>
              <a:t>д</a:t>
            </a:r>
            <a:r>
              <a:rPr lang="ru-RU" dirty="0" smtClean="0">
                <a:solidFill>
                  <a:schemeClr val="tx1"/>
                </a:solidFill>
              </a:rPr>
              <a:t>/с №9 «</a:t>
            </a:r>
            <a:r>
              <a:rPr lang="ru-RU" dirty="0" err="1" smtClean="0">
                <a:solidFill>
                  <a:schemeClr val="tx1"/>
                </a:solidFill>
              </a:rPr>
              <a:t>Рябинушка</a:t>
            </a:r>
            <a:r>
              <a:rPr lang="ru-RU" dirty="0" smtClean="0">
                <a:solidFill>
                  <a:schemeClr val="tx1"/>
                </a:solidFill>
              </a:rPr>
              <a:t>»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ped-kopilka.ru/upload/blogs2/2018/2/5772_2be6d885be2536d966afeb489b9f2324.png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ped-kopilka.ru/upload/blogs2/2018/2/5772_25688ec63e47dd6b853c7431972b72a9.png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2852"/>
            <a:ext cx="9144000" cy="635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ped-kopilka.ru/upload/blogs2/2018/2/5772_baaa2eb360ae6f96395b46b97738409a.png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28604"/>
            <a:ext cx="9144000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ped-kopilka.ru/upload/blogs2/2018/2/5772_05da773099b280d6045fa1f6b23e8c33.png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28604"/>
            <a:ext cx="9144000" cy="621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ped-kopilka.ru/upload/blogs2/2018/2/5772_a38700a1290ccd661e5a35893c3b0477.png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7166"/>
            <a:ext cx="9144000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ped-kopilka.ru/upload/blogs2/2018/2/5772_98a485fe2fdbd7d9c654a5e62e50347c.png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4290"/>
            <a:ext cx="9144000" cy="621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ped-kopilka.ru/upload/blogs2/2018/2/5772_827e31d12a1b8bb7ce97a7262fda8ef3.png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2852"/>
            <a:ext cx="9144000" cy="628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ped-kopilka.ru/upload/blogs2/2018/2/5772_455282a69d39059ebccc15812ee4f816.png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4290"/>
            <a:ext cx="9144000" cy="628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ped-kopilka.ru/upload/blogs2/2018/2/5772_206a56f17021c8abed87ab545f00587f.png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7166"/>
            <a:ext cx="9144000" cy="6143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ped-kopilka.ru/upload/blogs2/2018/2/5772_2a1b72ab8aecef9e00ee186bed651b4c.png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7166"/>
            <a:ext cx="9144000" cy="6143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ped-kopilka.ru/upload/blogs2/2018/2/5772_6171c25e97f5948ee3cc0287f68a75a3.png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28604"/>
            <a:ext cx="9144000" cy="6215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ped-kopilka.ru/upload/blogs2/2018/2/5772_1e7d1f2424a0d3b5ef549278143cfb17.png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2852"/>
            <a:ext cx="9144000" cy="6357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ped-kopilka.ru/upload/blogs2/2018/2/5772_94a93c774f809eb63fd0cf3c578f8db5.png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28604"/>
            <a:ext cx="9144000" cy="628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ped-kopilka.ru/upload/blogs2/2018/2/5772_faa70d6b940e9b91ce15d16bd0d9851a.png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2852"/>
            <a:ext cx="9144000" cy="6572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ped-kopilka.ru/upload/blogs2/2018/2/5772_1288e3212cea20efd4e8f2776fa37846.png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215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ped-kopilka.ru/upload/blogs2/2018/2/5772_697d98ec63e0f0f6b4c0a7a379cb01eb.png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4290"/>
            <a:ext cx="9144000" cy="628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ped-kopilka.ru/upload/blogs2/2018/2/5772_ef657ad8f546445b98e4e3dddf8f4917.png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7166"/>
            <a:ext cx="9144000" cy="635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7030A0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</TotalTime>
  <Words>14</Words>
  <PresentationFormat>Экран (4:3)</PresentationFormat>
  <Paragraphs>2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8</cp:revision>
  <dcterms:created xsi:type="dcterms:W3CDTF">2024-02-26T08:26:01Z</dcterms:created>
  <dcterms:modified xsi:type="dcterms:W3CDTF">2024-03-21T06:45:06Z</dcterms:modified>
</cp:coreProperties>
</file>