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56" r:id="rId5"/>
    <p:sldId id="257" r:id="rId6"/>
    <p:sldId id="258" r:id="rId7"/>
    <p:sldId id="261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FA9B-F947-475F-9752-F3828545D9CE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83D9-5883-4D16-9DD8-80FE253D5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9" y="0"/>
            <a:ext cx="91567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огопед портфол\метод разраб\памятка\img1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логопед портфол\метод разраб\памятка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2" y="0"/>
            <a:ext cx="915641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5</cp:revision>
  <dcterms:created xsi:type="dcterms:W3CDTF">2024-03-24T14:47:30Z</dcterms:created>
  <dcterms:modified xsi:type="dcterms:W3CDTF">2024-03-24T15:32:11Z</dcterms:modified>
</cp:coreProperties>
</file>